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2C7"/>
    <a:srgbClr val="6F7387"/>
    <a:srgbClr val="564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15"/>
  </p:normalViewPr>
  <p:slideViewPr>
    <p:cSldViewPr snapToGrid="0" snapToObjects="1">
      <p:cViewPr>
        <p:scale>
          <a:sx n="100" d="100"/>
          <a:sy n="100" d="100"/>
        </p:scale>
        <p:origin x="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23AA-4C61-3C43-9B8E-129BA7308227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8D39-998E-2541-99F6-CFCB98E2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30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58D39-998E-2541-99F6-CFCB98E21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04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1C93-3E43-1B49-8C02-C80346103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7BAE9-73A0-574A-B736-D540125B2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987F-37B5-9043-BF0E-BCB9FB46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9DF9B-2655-9643-A0E5-B1BBA6D6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70041-C4DD-CD46-B3DD-D46D1D3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085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999F-CC9A-0447-B5BB-B829101D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5FF78-E3F0-DB4D-A8FC-B8CB9C18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36DAD-CB9C-A140-AA9A-FDA433E7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73C9-F2A4-324F-AF23-44A2CF3F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E60D8-F7D7-8A41-BF9E-151C02A9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8813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18AE2-2C52-DA45-8D6A-1EFE26E6A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76ED1-4874-3346-A08D-ECAE9908B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0C82A-A7AF-DF48-B519-2360E578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68A6B-3933-ED41-BF76-6AB4660A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5C588-10CB-9E46-87DC-887E6529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886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15D2-CF33-2C4E-A8DC-95F2AF81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76F7-7029-EF44-9518-DD38CAFEA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14ABB-1CBC-B645-A8EE-0814773B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9E52-7501-1149-A22F-844BC0A6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04AA-067E-2846-9268-04D7831F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691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2E80-9498-CF41-910E-EDC132BA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0BEF-14D6-3A4C-B207-E8190848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759C-B27E-3D4E-A71B-8F12F088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8FE50-EF50-2A49-B203-7BBFB2EF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47A5-C9BD-414C-934C-2975E5EF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0515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3C64-77EE-6A47-B297-22252677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AA33-4F28-7D42-8341-C3E838796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0AD27-C5DD-154A-B61C-45627D4F5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66DA3-E0F3-B346-8ECC-D3EC91EB9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0B027-F679-1D4F-AC51-6FED9548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804B1-7226-D243-AACA-014600B1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2102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EC4E-BEF0-9744-BC57-D3DB57B6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F0C72-4BE0-A840-BC69-46190F277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2FB18-2A5A-0E4A-9088-DDF096EF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1EA8E-992C-E648-833F-C03E0A151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74CC6-18DE-0546-B1D7-C73A2221F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23AD6-CE9B-A54A-AF91-0341DE52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3F45-0D69-A34E-AB36-6B0EF620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BD1FE-9D85-F646-8261-21292458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7845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6192-F176-1442-8036-CC7355A4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19D59-DBB6-9F4F-9327-301A804D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1B9EB-99AD-DC42-9F74-13F13CC1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8607A-172A-8E49-B640-5B32D7EA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1798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11552-EED0-BA4C-880A-E1EF14F8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A49B5-87E0-4C40-B752-9121CC89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E3ECD-6D45-5D43-989C-A530B380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6705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5936-E2BE-C04B-BD16-51ABED0C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B4CF-4465-B541-B051-69DB7D099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D3180-6CC5-A14C-A33A-6E5E0D83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FAB3A-9561-A34F-B53F-E2932387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0CA76-2014-8D45-A9B1-783E8FF3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8A055-B465-3B44-8FEC-020F1AFF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7765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526B-E16D-0947-AF60-53D6A60D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F89D-5FF9-1447-89DA-44625BCAA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45B71-39D0-BF43-A30C-167FA1B79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9E2F-665C-8B4D-A0E8-C4C86250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1455D-AD99-0F4B-9C28-B193F064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3B8FC-0442-0647-8EEF-86A131F8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4936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00870-706B-9543-97BB-5E26D550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08E5E-84BB-3141-B9C8-094C936E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37B87-0629-AE41-81CA-ADE43BEFD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1A55-C446-0040-859F-CAD311B879FB}" type="datetimeFigureOut">
              <a:rPr lang="en-FR" smtClean="0"/>
              <a:t>11/01/2021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DA94-800D-0D48-A983-B2B214A57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16D7-E8DE-9F43-95AE-C387811A7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DF1E-5009-F74B-91C2-A7511B7FF8B5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710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96188-DC8C-174B-ADD7-C32BB14F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762"/>
            <a:ext cx="12192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E205D2-D512-3F42-8DB2-6539CEF89464}"/>
              </a:ext>
            </a:extLst>
          </p:cNvPr>
          <p:cNvSpPr/>
          <p:nvPr/>
        </p:nvSpPr>
        <p:spPr>
          <a:xfrm>
            <a:off x="1559467" y="494166"/>
            <a:ext cx="8470900" cy="2201333"/>
          </a:xfrm>
          <a:prstGeom prst="rect">
            <a:avLst/>
          </a:prstGeom>
          <a:solidFill>
            <a:srgbClr val="6BD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6B26D-4C0B-3443-840A-4439B008E307}"/>
              </a:ext>
            </a:extLst>
          </p:cNvPr>
          <p:cNvSpPr/>
          <p:nvPr/>
        </p:nvSpPr>
        <p:spPr>
          <a:xfrm>
            <a:off x="4073896" y="753403"/>
            <a:ext cx="3448958" cy="166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43C6A6D-460E-0B4A-BAE4-4449FBAF8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9" t="1855"/>
          <a:stretch/>
        </p:blipFill>
        <p:spPr>
          <a:xfrm>
            <a:off x="4036741" y="677128"/>
            <a:ext cx="3530717" cy="17595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96FD487-01C7-2A42-AE28-E2882784B1B1}"/>
              </a:ext>
            </a:extLst>
          </p:cNvPr>
          <p:cNvSpPr/>
          <p:nvPr/>
        </p:nvSpPr>
        <p:spPr>
          <a:xfrm>
            <a:off x="1559467" y="3694566"/>
            <a:ext cx="8470900" cy="2201333"/>
          </a:xfrm>
          <a:prstGeom prst="rect">
            <a:avLst/>
          </a:prstGeom>
          <a:solidFill>
            <a:srgbClr val="6BD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D01E794-8F3E-984B-97EF-2CD9381C7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076" y="3915454"/>
            <a:ext cx="1759556" cy="175955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BE33E1-7031-A44B-B12A-9891C692570E}"/>
              </a:ext>
            </a:extLst>
          </p:cNvPr>
          <p:cNvSpPr/>
          <p:nvPr/>
        </p:nvSpPr>
        <p:spPr>
          <a:xfrm>
            <a:off x="5522796" y="3991729"/>
            <a:ext cx="3448958" cy="166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9F10A23F-1CDF-E04F-BEA3-2FCB6F08E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9" t="1855"/>
          <a:stretch/>
        </p:blipFill>
        <p:spPr>
          <a:xfrm>
            <a:off x="5485641" y="3915454"/>
            <a:ext cx="3530717" cy="17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276E79-472F-3A43-A854-4F2F2B4C7CAA}"/>
              </a:ext>
            </a:extLst>
          </p:cNvPr>
          <p:cNvSpPr/>
          <p:nvPr/>
        </p:nvSpPr>
        <p:spPr>
          <a:xfrm>
            <a:off x="1572167" y="816268"/>
            <a:ext cx="8470900" cy="2201333"/>
          </a:xfrm>
          <a:prstGeom prst="rect">
            <a:avLst/>
          </a:prstGeom>
          <a:solidFill>
            <a:srgbClr val="6BD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FED172-E9B1-6144-8D63-88A33E53385D}"/>
              </a:ext>
            </a:extLst>
          </p:cNvPr>
          <p:cNvSpPr/>
          <p:nvPr/>
        </p:nvSpPr>
        <p:spPr>
          <a:xfrm>
            <a:off x="3474098" y="1121069"/>
            <a:ext cx="6235745" cy="155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2400" b="1" dirty="0">
                <a:solidFill>
                  <a:srgbClr val="6F7387"/>
                </a:solidFill>
              </a:rPr>
              <a:t>Soline QUIDET</a:t>
            </a:r>
          </a:p>
          <a:p>
            <a:pPr algn="ctr"/>
            <a:endParaRPr lang="en-FR" sz="1100" dirty="0">
              <a:solidFill>
                <a:srgbClr val="6F7387"/>
              </a:solidFill>
            </a:endParaRPr>
          </a:p>
          <a:p>
            <a:pPr algn="ctr"/>
            <a:r>
              <a:rPr lang="en-GB" sz="2000" dirty="0">
                <a:solidFill>
                  <a:srgbClr val="6F7387"/>
                </a:solidFill>
              </a:rPr>
              <a:t>Avocate Manageur</a:t>
            </a:r>
          </a:p>
          <a:p>
            <a:pPr algn="ctr"/>
            <a:r>
              <a:rPr lang="en-FR" sz="2000" dirty="0">
                <a:solidFill>
                  <a:srgbClr val="6F7387"/>
                </a:solidFill>
              </a:rPr>
              <a:t>EY Ventury Avocats</a:t>
            </a:r>
            <a:endParaRPr lang="en-FR" dirty="0">
              <a:solidFill>
                <a:srgbClr val="6F7387"/>
              </a:solidFill>
            </a:endParaRPr>
          </a:p>
        </p:txBody>
      </p:sp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3A25C66-DF6C-8D49-8A43-21CBD9A9E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" t="2997"/>
          <a:stretch/>
        </p:blipFill>
        <p:spPr>
          <a:xfrm>
            <a:off x="1923830" y="1121067"/>
            <a:ext cx="1550268" cy="15536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CFF1A2-904C-E042-8475-2F25409E2DBD}"/>
              </a:ext>
            </a:extLst>
          </p:cNvPr>
          <p:cNvSpPr/>
          <p:nvPr/>
        </p:nvSpPr>
        <p:spPr>
          <a:xfrm>
            <a:off x="1572167" y="3107267"/>
            <a:ext cx="8470900" cy="2201333"/>
          </a:xfrm>
          <a:prstGeom prst="rect">
            <a:avLst/>
          </a:prstGeom>
          <a:solidFill>
            <a:srgbClr val="6BD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BE213-CAC7-AF46-B654-041BC44F6F61}"/>
              </a:ext>
            </a:extLst>
          </p:cNvPr>
          <p:cNvSpPr/>
          <p:nvPr/>
        </p:nvSpPr>
        <p:spPr>
          <a:xfrm>
            <a:off x="3474098" y="3412067"/>
            <a:ext cx="6235745" cy="155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2400" b="1" dirty="0">
                <a:solidFill>
                  <a:srgbClr val="6F7387"/>
                </a:solidFill>
              </a:rPr>
              <a:t>Nicolas Ivaldi</a:t>
            </a:r>
          </a:p>
          <a:p>
            <a:pPr algn="ctr"/>
            <a:endParaRPr lang="en-FR" sz="1100" dirty="0">
              <a:solidFill>
                <a:srgbClr val="6F7387"/>
              </a:solidFill>
            </a:endParaRPr>
          </a:p>
          <a:p>
            <a:pPr algn="ctr"/>
            <a:r>
              <a:rPr lang="en-GB" sz="2000" dirty="0">
                <a:solidFill>
                  <a:srgbClr val="6F7387"/>
                </a:solidFill>
              </a:rPr>
              <a:t>Avocat - Associate Partner</a:t>
            </a:r>
          </a:p>
          <a:p>
            <a:pPr algn="ctr"/>
            <a:r>
              <a:rPr lang="en-FR" sz="2000" dirty="0">
                <a:solidFill>
                  <a:srgbClr val="6F7387"/>
                </a:solidFill>
              </a:rPr>
              <a:t>EY Ventury Avocats</a:t>
            </a:r>
            <a:endParaRPr lang="en-FR" dirty="0">
              <a:solidFill>
                <a:srgbClr val="6F7387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A9BB37-8E20-6141-8B05-2E3D8BEB0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0" b="3536"/>
          <a:stretch/>
        </p:blipFill>
        <p:spPr>
          <a:xfrm>
            <a:off x="1923830" y="3405822"/>
            <a:ext cx="1550268" cy="15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0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17</Words>
  <Application>Microsoft Macintosh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BENALLAL NADIA</dc:creator>
  <cp:lastModifiedBy>BENALLAL NADIA</cp:lastModifiedBy>
  <cp:revision>9</cp:revision>
  <dcterms:created xsi:type="dcterms:W3CDTF">2021-01-07T16:51:58Z</dcterms:created>
  <dcterms:modified xsi:type="dcterms:W3CDTF">2021-01-11T12:21:39Z</dcterms:modified>
</cp:coreProperties>
</file>