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5F5F"/>
    <a:srgbClr val="FF0020"/>
    <a:srgbClr val="0E76C4"/>
    <a:srgbClr val="5E3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055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2757-ACEE-E149-AF22-34A401099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49248-FF31-3842-AD7C-2F9B457F5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B15-BC7F-1C41-A4B0-BFE36942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E27BE-3447-1A4F-B845-A101E1B3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FDF7B-E912-594E-939B-F9981800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7239-1EFD-AC42-9C26-26E603FC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C738A-E0E2-344C-B405-E9ACFA827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0F60-D544-9640-8F46-6367200E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7EF03-AD23-D84D-95D7-C34D6107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076F9-E3D6-6048-877C-1FF1852A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3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3C2D9-69B4-6E41-8593-2A7DF9BB5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67B92-614A-F14B-B1BC-1C8B26BCF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5E07-A245-C349-B24B-3C39FFE6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88F6-3EAB-0C48-A31B-8A428CF8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B9C11-DB90-2B49-B03A-DF89C17F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47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F06E-8B23-BF4D-BAF1-E1A3917E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76DB4-BF55-9147-98B6-B85AA0B0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E9AEF-3DF1-B04D-9BB8-5C0D4CC5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B81D2-6647-3040-ACCE-4EB80616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47E00-A322-F742-8E9C-AFB0284C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4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CABE-1CAD-4744-BFD5-A6B5226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845FB-6FBF-9B4C-9615-B6350551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B82CB-228C-FB43-BBD9-E1540100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40DEB-AFBC-4E4D-A732-2EEBE20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4169-0420-A945-B786-36D4D64F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89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AA19-C8E4-294D-BD40-E9B4D077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E039-0184-1E4B-8D9C-0DEFC6911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D8C92-2E27-C141-BEC8-8F89CB762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2DAB-5A7B-4241-9862-0F10EE4C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5F347-7579-9542-B974-A423DB97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514BF-EF82-8F4E-94BD-E44F89CE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BD34-EA72-E14B-9112-277A24B0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25589-C193-3447-8C53-DE79B9310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766E2-0870-074F-A089-DAE905049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4CB15-3B20-9E48-A4D2-B31D05197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0787A-2084-964D-822C-5C1E23422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4077A-9DBE-1546-B1D3-144286AA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0CF66-356F-5A49-B5DE-8F0576E6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BC450-879A-3B4E-A8DE-7BFA0F98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26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18A6-9BAD-5640-AC06-C34E938C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9FA64-50D6-5547-BDB9-0420B18C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5D9A-CE97-B245-84DB-9AC7E45D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AEA40-6466-734A-80F6-D7289720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0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68913-E47C-8B4D-A53C-25EB3FF8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F9E3D-B61C-564A-99EB-A6931B8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8376-1B64-E44F-93B2-8057CEB5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03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EFC8-66C7-A34E-9093-7D3B6D55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F290-F8E5-3A4C-975A-0F91DA52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34266-8E2A-724C-B52F-92A2896F5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14474-19E3-724A-9525-A1C3343E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2F97A-3800-0B4C-A29D-D3791FC5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6005A-C9C2-C94D-B89B-4BF5410B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3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A621-C028-3749-A9D9-62B363F5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E071B-2121-8E46-A385-71F27BF0A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8FDB2-F862-0946-B24B-2620C9E40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7DDDC-3CCD-9C4E-BB4E-322DE709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90B2C-DFD2-5043-A54B-EC0701B0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562A2-A64C-AA49-9EBF-23F63E1D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BD7DE-5C1F-274C-AA21-1CCA26DE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818B-653D-AC48-9E68-212DCFC2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A72B6-1EE7-A84D-83A7-4BD5BFD63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E5DD-0998-6445-B79D-4F4639364FEF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E890A-94AB-FF49-9975-2BFD8B94F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213AE-8F7E-A849-B894-F7209EE3A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4FD8-3B58-1044-91D3-6F65BD1F34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54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FEEDE9B6-5448-7841-81EA-551478ED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388"/>
            <a:ext cx="12192000" cy="69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5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0164F9B-D877-8346-9DCC-992D575C0F59}"/>
              </a:ext>
            </a:extLst>
          </p:cNvPr>
          <p:cNvSpPr/>
          <p:nvPr/>
        </p:nvSpPr>
        <p:spPr>
          <a:xfrm flipH="1">
            <a:off x="7162800" y="6456218"/>
            <a:ext cx="4544291" cy="401782"/>
          </a:xfrm>
          <a:prstGeom prst="parallelogram">
            <a:avLst/>
          </a:prstGeom>
          <a:solidFill>
            <a:srgbClr val="5E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AF1F6A9-5C96-E647-B5EA-EA48FE50F713}"/>
              </a:ext>
            </a:extLst>
          </p:cNvPr>
          <p:cNvSpPr/>
          <p:nvPr/>
        </p:nvSpPr>
        <p:spPr>
          <a:xfrm flipH="1">
            <a:off x="11513126" y="6456218"/>
            <a:ext cx="789709" cy="401782"/>
          </a:xfrm>
          <a:prstGeom prst="parallelogram">
            <a:avLst/>
          </a:prstGeom>
          <a:solidFill>
            <a:srgbClr val="0E7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4456873-AB18-7A40-8815-278C3716A029}"/>
              </a:ext>
            </a:extLst>
          </p:cNvPr>
          <p:cNvSpPr/>
          <p:nvPr/>
        </p:nvSpPr>
        <p:spPr>
          <a:xfrm flipH="1">
            <a:off x="-138546" y="6456218"/>
            <a:ext cx="7426035" cy="401782"/>
          </a:xfrm>
          <a:prstGeom prst="parallelogram">
            <a:avLst/>
          </a:prstGeom>
          <a:solidFill>
            <a:srgbClr val="FF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654E725-0DB2-234A-8DAB-5BE01DA0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0"/>
            <a:ext cx="2812473" cy="108404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44F171B-E888-0741-8C87-385374E6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854" y="41565"/>
            <a:ext cx="1004455" cy="100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21E974-7A5A-1943-A542-8E3D8D1D54F8}"/>
              </a:ext>
            </a:extLst>
          </p:cNvPr>
          <p:cNvSpPr txBox="1"/>
          <p:nvPr/>
        </p:nvSpPr>
        <p:spPr>
          <a:xfrm>
            <a:off x="457199" y="542022"/>
            <a:ext cx="435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PROGRAM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B9BD8-3649-2E42-B555-039E8D4211D9}"/>
              </a:ext>
            </a:extLst>
          </p:cNvPr>
          <p:cNvSpPr txBox="1"/>
          <p:nvPr/>
        </p:nvSpPr>
        <p:spPr>
          <a:xfrm>
            <a:off x="387925" y="56120"/>
            <a:ext cx="637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20"/>
                </a:solidFill>
              </a:rPr>
              <a:t>Mardi, March 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1C9064-D6C4-4145-956D-3E5660CB0BC7}"/>
              </a:ext>
            </a:extLst>
          </p:cNvPr>
          <p:cNvSpPr/>
          <p:nvPr/>
        </p:nvSpPr>
        <p:spPr>
          <a:xfrm>
            <a:off x="457199" y="1122836"/>
            <a:ext cx="10986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fr-FR" dirty="0">
                <a:latin typeface="Calibri" panose="020F0502020204030204" pitchFamily="34" charset="0"/>
              </a:rPr>
              <a:t>2:00 – 2:15 pm		xx</a:t>
            </a:r>
            <a:endParaRPr lang="fr-FR" sz="1600" i="1" dirty="0">
              <a:latin typeface="Calibri" panose="020F0502020204030204" pitchFamily="34" charset="0"/>
            </a:endParaRPr>
          </a:p>
          <a:p>
            <a:pPr marL="342900" fontAlgn="ctr"/>
            <a:endParaRPr lang="fr-FR" dirty="0">
              <a:latin typeface="Calibri" panose="020F0502020204030204" pitchFamily="34" charset="0"/>
            </a:endParaRPr>
          </a:p>
          <a:p>
            <a:pPr marL="342900" fontAlgn="ctr"/>
            <a:r>
              <a:rPr lang="fr-FR" dirty="0">
                <a:latin typeface="Calibri" panose="020F0502020204030204" pitchFamily="34" charset="0"/>
              </a:rPr>
              <a:t>2:15 – 2:45 pm		xx				</a:t>
            </a:r>
          </a:p>
          <a:p>
            <a:pPr marL="342900" fontAlgn="ctr"/>
            <a:endParaRPr lang="fr-FR" dirty="0">
              <a:latin typeface="Calibri" panose="020F0502020204030204" pitchFamily="34" charset="0"/>
            </a:endParaRPr>
          </a:p>
          <a:p>
            <a:pPr marL="342900" fontAlgn="ctr"/>
            <a:r>
              <a:rPr lang="fr-FR" dirty="0">
                <a:latin typeface="Calibri" panose="020F0502020204030204" pitchFamily="34" charset="0"/>
              </a:rPr>
              <a:t>2:45 – 3:15 pm		xx</a:t>
            </a:r>
            <a:endParaRPr lang="fr-FR" sz="1600" i="1" dirty="0">
              <a:latin typeface="Calibri" panose="020F0502020204030204" pitchFamily="34" charset="0"/>
            </a:endParaRPr>
          </a:p>
          <a:p>
            <a:pPr marL="342900" fontAlgn="ctr"/>
            <a:r>
              <a:rPr lang="fr-FR" dirty="0">
                <a:latin typeface="Calibri" panose="020F0502020204030204" pitchFamily="34" charset="0"/>
              </a:rPr>
              <a:t>	</a:t>
            </a:r>
          </a:p>
          <a:p>
            <a:pPr marL="342900" fontAlgn="ctr"/>
            <a:r>
              <a:rPr lang="fr-FR" dirty="0">
                <a:latin typeface="Calibri" panose="020F0502020204030204" pitchFamily="34" charset="0"/>
              </a:rPr>
              <a:t>3:15 – 3:50 pm  	xx</a:t>
            </a:r>
          </a:p>
          <a:p>
            <a:pPr marL="342900" fontAlgn="ctr"/>
            <a:endParaRPr lang="fr-FR" dirty="0">
              <a:latin typeface="Calibri" panose="020F0502020204030204" pitchFamily="34" charset="0"/>
            </a:endParaRPr>
          </a:p>
          <a:p>
            <a:pPr marL="342900" fontAlgn="ctr"/>
            <a:r>
              <a:rPr lang="fr-FR" dirty="0">
                <a:latin typeface="Calibri" panose="020F0502020204030204" pitchFamily="34" charset="0"/>
              </a:rPr>
              <a:t>3:50 – 4:00 pm		xx</a:t>
            </a:r>
          </a:p>
        </p:txBody>
      </p:sp>
    </p:spTree>
    <p:extLst>
      <p:ext uri="{BB962C8B-B14F-4D97-AF65-F5344CB8AC3E}">
        <p14:creationId xmlns:p14="http://schemas.microsoft.com/office/powerpoint/2010/main" val="123668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0164F9B-D877-8346-9DCC-992D575C0F59}"/>
              </a:ext>
            </a:extLst>
          </p:cNvPr>
          <p:cNvSpPr/>
          <p:nvPr/>
        </p:nvSpPr>
        <p:spPr>
          <a:xfrm flipH="1">
            <a:off x="7162800" y="6456218"/>
            <a:ext cx="4544291" cy="401782"/>
          </a:xfrm>
          <a:prstGeom prst="parallelogram">
            <a:avLst/>
          </a:prstGeom>
          <a:solidFill>
            <a:srgbClr val="5E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AF1F6A9-5C96-E647-B5EA-EA48FE50F713}"/>
              </a:ext>
            </a:extLst>
          </p:cNvPr>
          <p:cNvSpPr/>
          <p:nvPr/>
        </p:nvSpPr>
        <p:spPr>
          <a:xfrm flipH="1">
            <a:off x="11513126" y="6456218"/>
            <a:ext cx="789709" cy="401782"/>
          </a:xfrm>
          <a:prstGeom prst="parallelogram">
            <a:avLst/>
          </a:prstGeom>
          <a:solidFill>
            <a:srgbClr val="0E7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4456873-AB18-7A40-8815-278C3716A029}"/>
              </a:ext>
            </a:extLst>
          </p:cNvPr>
          <p:cNvSpPr/>
          <p:nvPr/>
        </p:nvSpPr>
        <p:spPr>
          <a:xfrm flipH="1">
            <a:off x="-138546" y="6456218"/>
            <a:ext cx="7426035" cy="401782"/>
          </a:xfrm>
          <a:prstGeom prst="parallelogram">
            <a:avLst/>
          </a:prstGeom>
          <a:solidFill>
            <a:srgbClr val="FF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654E725-0DB2-234A-8DAB-5BE01DA0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0"/>
            <a:ext cx="2812473" cy="108404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44F171B-E888-0741-8C87-385374E6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854" y="41565"/>
            <a:ext cx="1004455" cy="100445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2E011A-2BCE-2A4E-8888-C4DA68080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62782"/>
              </p:ext>
            </p:extLst>
          </p:nvPr>
        </p:nvGraphicFramePr>
        <p:xfrm>
          <a:off x="859640" y="1104304"/>
          <a:ext cx="11048340" cy="5144192"/>
        </p:xfrm>
        <a:graphic>
          <a:graphicData uri="http://schemas.openxmlformats.org/drawingml/2006/table">
            <a:tbl>
              <a:tblPr/>
              <a:tblGrid>
                <a:gridCol w="5534231">
                  <a:extLst>
                    <a:ext uri="{9D8B030D-6E8A-4147-A177-3AD203B41FA5}">
                      <a16:colId xmlns:a16="http://schemas.microsoft.com/office/drawing/2014/main" val="3689205760"/>
                    </a:ext>
                  </a:extLst>
                </a:gridCol>
                <a:gridCol w="5514109">
                  <a:extLst>
                    <a:ext uri="{9D8B030D-6E8A-4147-A177-3AD203B41FA5}">
                      <a16:colId xmlns:a16="http://schemas.microsoft.com/office/drawing/2014/main" val="2171013998"/>
                    </a:ext>
                  </a:extLst>
                </a:gridCol>
              </a:tblGrid>
              <a:tr h="309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Advent France Biotechnology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IPSEN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034761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Aera VC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 and Johnson Innovation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960727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LIQUIDE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Karista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548396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ANGELOR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Karot Capital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089967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Angels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M Ventures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866854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AstraZeneca France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START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178391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BACS-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Mérieux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Equity Partners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718463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BGV (Benhamou Global Ventures)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477103"/>
                  </a:ext>
                </a:extLst>
              </a:tr>
              <a:tr h="309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Bpifrance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Newfund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80971"/>
                  </a:ext>
                </a:extLst>
              </a:tr>
              <a:tr h="3095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Angels des Grandes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Open CNP - CNP Assurances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5823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CapHorn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Invest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Pléiade Venture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697718"/>
                  </a:ext>
                </a:extLst>
              </a:tr>
              <a:tr h="2548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CHANEL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Ring Capital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633291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Roivant Sciences GmbH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346618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 INOV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059029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partners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Starquest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Capital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549405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WeLikeAngels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74447"/>
                  </a:ext>
                </a:extLst>
              </a:tr>
              <a:tr h="1685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Investir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&amp;+ /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Mutuelles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Impact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WLA</a:t>
                      </a:r>
                    </a:p>
                  </a:txBody>
                  <a:tcPr marL="4619" marR="4619" marT="4619" marB="221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124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CD834A7-7CF7-1444-8D02-386139D468A4}"/>
              </a:ext>
            </a:extLst>
          </p:cNvPr>
          <p:cNvSpPr txBox="1"/>
          <p:nvPr/>
        </p:nvSpPr>
        <p:spPr>
          <a:xfrm>
            <a:off x="457198" y="542022"/>
            <a:ext cx="720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BUSINESS ANGELS &amp; VENTURE CAPITAL REGISTERED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589ACB-4C46-EA45-95E8-C9D2237F49CD}"/>
              </a:ext>
            </a:extLst>
          </p:cNvPr>
          <p:cNvSpPr txBox="1"/>
          <p:nvPr/>
        </p:nvSpPr>
        <p:spPr>
          <a:xfrm>
            <a:off x="457200" y="41565"/>
            <a:ext cx="637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20"/>
                </a:solidFill>
              </a:rPr>
              <a:t>Tuesday, </a:t>
            </a:r>
            <a:r>
              <a:rPr lang="fr-FR" sz="2400" b="1" dirty="0" err="1">
                <a:solidFill>
                  <a:srgbClr val="FF0020"/>
                </a:solidFill>
              </a:rPr>
              <a:t>January</a:t>
            </a:r>
            <a:r>
              <a:rPr lang="fr-FR" sz="2400" b="1" dirty="0">
                <a:solidFill>
                  <a:srgbClr val="FF0020"/>
                </a:solidFill>
              </a:rPr>
              <a:t> 26</a:t>
            </a:r>
          </a:p>
        </p:txBody>
      </p:sp>
    </p:spTree>
    <p:extLst>
      <p:ext uri="{BB962C8B-B14F-4D97-AF65-F5344CB8AC3E}">
        <p14:creationId xmlns:p14="http://schemas.microsoft.com/office/powerpoint/2010/main" val="237654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FEEDE9B6-5448-7841-81EA-551478ED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388"/>
            <a:ext cx="12192000" cy="6925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04B61F-13B3-9947-8715-07D99A10029F}"/>
              </a:ext>
            </a:extLst>
          </p:cNvPr>
          <p:cNvSpPr/>
          <p:nvPr/>
        </p:nvSpPr>
        <p:spPr>
          <a:xfrm>
            <a:off x="2036618" y="3061855"/>
            <a:ext cx="7952509" cy="651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D9818-69B8-1E4F-AD22-061CBABF8F72}"/>
              </a:ext>
            </a:extLst>
          </p:cNvPr>
          <p:cNvSpPr/>
          <p:nvPr/>
        </p:nvSpPr>
        <p:spPr>
          <a:xfrm>
            <a:off x="3906983" y="3892614"/>
            <a:ext cx="4225636" cy="1045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F46CE-4828-0849-93F5-CDE091426020}"/>
              </a:ext>
            </a:extLst>
          </p:cNvPr>
          <p:cNvSpPr txBox="1"/>
          <p:nvPr/>
        </p:nvSpPr>
        <p:spPr>
          <a:xfrm>
            <a:off x="0" y="212081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err="1">
                <a:solidFill>
                  <a:srgbClr val="5F5F5F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See</a:t>
            </a:r>
            <a:r>
              <a:rPr lang="fr-FR" sz="6600" b="1" dirty="0">
                <a:solidFill>
                  <a:srgbClr val="5F5F5F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 </a:t>
            </a:r>
            <a:r>
              <a:rPr lang="fr-FR" sz="6600" b="1" dirty="0" err="1">
                <a:solidFill>
                  <a:srgbClr val="5F5F5F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you</a:t>
            </a:r>
            <a:r>
              <a:rPr lang="fr-FR" sz="6600" b="1" dirty="0">
                <a:solidFill>
                  <a:srgbClr val="5F5F5F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 </a:t>
            </a:r>
            <a:r>
              <a:rPr lang="fr-FR" sz="6600" b="1" dirty="0" err="1">
                <a:solidFill>
                  <a:srgbClr val="5F5F5F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soon</a:t>
            </a:r>
            <a:r>
              <a:rPr lang="fr-FR" sz="6600" b="1" dirty="0">
                <a:solidFill>
                  <a:srgbClr val="5F5F5F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48048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FEEDE9B6-5448-7841-81EA-551478ED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388"/>
            <a:ext cx="12192000" cy="6925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04B61F-13B3-9947-8715-07D99A10029F}"/>
              </a:ext>
            </a:extLst>
          </p:cNvPr>
          <p:cNvSpPr/>
          <p:nvPr/>
        </p:nvSpPr>
        <p:spPr>
          <a:xfrm>
            <a:off x="2036618" y="3061855"/>
            <a:ext cx="7952509" cy="651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D9818-69B8-1E4F-AD22-061CBABF8F72}"/>
              </a:ext>
            </a:extLst>
          </p:cNvPr>
          <p:cNvSpPr/>
          <p:nvPr/>
        </p:nvSpPr>
        <p:spPr>
          <a:xfrm>
            <a:off x="3906983" y="3892614"/>
            <a:ext cx="4225636" cy="1045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187B0-50A7-AF43-8F41-E4722C2AE1FE}"/>
              </a:ext>
            </a:extLst>
          </p:cNvPr>
          <p:cNvSpPr/>
          <p:nvPr/>
        </p:nvSpPr>
        <p:spPr>
          <a:xfrm>
            <a:off x="608574" y="-67388"/>
            <a:ext cx="9732048" cy="2347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FBA4BDB-CDB2-764F-99C3-BB7E8805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712" y="1596794"/>
            <a:ext cx="2446575" cy="19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FEEDE9B6-5448-7841-81EA-551478ED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388"/>
            <a:ext cx="12192000" cy="6925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04B61F-13B3-9947-8715-07D99A10029F}"/>
              </a:ext>
            </a:extLst>
          </p:cNvPr>
          <p:cNvSpPr/>
          <p:nvPr/>
        </p:nvSpPr>
        <p:spPr>
          <a:xfrm>
            <a:off x="2036618" y="3061855"/>
            <a:ext cx="7952509" cy="651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D9818-69B8-1E4F-AD22-061CBABF8F72}"/>
              </a:ext>
            </a:extLst>
          </p:cNvPr>
          <p:cNvSpPr/>
          <p:nvPr/>
        </p:nvSpPr>
        <p:spPr>
          <a:xfrm>
            <a:off x="3906983" y="3892614"/>
            <a:ext cx="4225636" cy="1045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187B0-50A7-AF43-8F41-E4722C2AE1FE}"/>
              </a:ext>
            </a:extLst>
          </p:cNvPr>
          <p:cNvSpPr/>
          <p:nvPr/>
        </p:nvSpPr>
        <p:spPr>
          <a:xfrm>
            <a:off x="608574" y="-67388"/>
            <a:ext cx="9732048" cy="2347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C68B9C98-C64F-5447-97F0-ED7AE0329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92" y="1552953"/>
            <a:ext cx="2039777" cy="2039777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D941F81-B371-E746-8E00-41028BC48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25" y="1663183"/>
            <a:ext cx="4880546" cy="18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FEEDE9B6-5448-7841-81EA-551478ED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388"/>
            <a:ext cx="12192000" cy="6925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04B61F-13B3-9947-8715-07D99A10029F}"/>
              </a:ext>
            </a:extLst>
          </p:cNvPr>
          <p:cNvSpPr/>
          <p:nvPr/>
        </p:nvSpPr>
        <p:spPr>
          <a:xfrm>
            <a:off x="2043546" y="3022356"/>
            <a:ext cx="7952509" cy="651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D9818-69B8-1E4F-AD22-061CBABF8F72}"/>
              </a:ext>
            </a:extLst>
          </p:cNvPr>
          <p:cNvSpPr/>
          <p:nvPr/>
        </p:nvSpPr>
        <p:spPr>
          <a:xfrm>
            <a:off x="3906983" y="3892614"/>
            <a:ext cx="4225636" cy="1045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187B0-50A7-AF43-8F41-E4722C2AE1FE}"/>
              </a:ext>
            </a:extLst>
          </p:cNvPr>
          <p:cNvSpPr/>
          <p:nvPr/>
        </p:nvSpPr>
        <p:spPr>
          <a:xfrm>
            <a:off x="608574" y="-67388"/>
            <a:ext cx="9732048" cy="2347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917177F-BE78-6D4E-95CD-3D5DE8CAA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03" y="4379893"/>
            <a:ext cx="2830793" cy="878887"/>
          </a:xfrm>
          <a:prstGeom prst="rect">
            <a:avLst/>
          </a:prstGeom>
        </p:spPr>
      </p:pic>
      <p:pic>
        <p:nvPicPr>
          <p:cNvPr id="1026" name="Picture 2" descr="Résultat de recherche d'images pour &quot;servier logo&quot;">
            <a:extLst>
              <a:ext uri="{FF2B5EF4-FFF2-40B4-BE49-F238E27FC236}">
                <a16:creationId xmlns:a16="http://schemas.microsoft.com/office/drawing/2014/main" id="{77052248-CB74-9545-8E64-1A206436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8" y="1615501"/>
            <a:ext cx="3166021" cy="104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karista logo&quot;">
            <a:extLst>
              <a:ext uri="{FF2B5EF4-FFF2-40B4-BE49-F238E27FC236}">
                <a16:creationId xmlns:a16="http://schemas.microsoft.com/office/drawing/2014/main" id="{5EA9CF86-C946-A244-993C-357E5E01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9364" r="4079" b="17758"/>
          <a:stretch/>
        </p:blipFill>
        <p:spPr bwMode="auto">
          <a:xfrm>
            <a:off x="5134923" y="2443701"/>
            <a:ext cx="1731653" cy="12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imescia&quot;">
            <a:extLst>
              <a:ext uri="{FF2B5EF4-FFF2-40B4-BE49-F238E27FC236}">
                <a16:creationId xmlns:a16="http://schemas.microsoft.com/office/drawing/2014/main" id="{03D48FD9-B0BE-3242-9873-3A8EA0FE5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28121"/>
          <a:stretch/>
        </p:blipFill>
        <p:spPr bwMode="auto">
          <a:xfrm>
            <a:off x="2553175" y="3246495"/>
            <a:ext cx="2022925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agenT start-up&quot;">
            <a:extLst>
              <a:ext uri="{FF2B5EF4-FFF2-40B4-BE49-F238E27FC236}">
                <a16:creationId xmlns:a16="http://schemas.microsoft.com/office/drawing/2014/main" id="{24D75950-AF23-7D41-B702-0ED3E6DD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01" y="3174501"/>
            <a:ext cx="2146785" cy="9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dassault systemes logo&quot;">
            <a:extLst>
              <a:ext uri="{FF2B5EF4-FFF2-40B4-BE49-F238E27FC236}">
                <a16:creationId xmlns:a16="http://schemas.microsoft.com/office/drawing/2014/main" id="{2ED74446-108C-5344-9357-35A619B9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62" y="1546753"/>
            <a:ext cx="3502696" cy="10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5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131</Words>
  <Application>Microsoft Macintosh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BENALLAL NADIA</dc:creator>
  <cp:lastModifiedBy>Nadia Benallal</cp:lastModifiedBy>
  <cp:revision>21</cp:revision>
  <cp:lastPrinted>2021-01-15T18:27:31Z</cp:lastPrinted>
  <dcterms:created xsi:type="dcterms:W3CDTF">2021-01-15T17:13:34Z</dcterms:created>
  <dcterms:modified xsi:type="dcterms:W3CDTF">2021-02-26T15:17:34Z</dcterms:modified>
</cp:coreProperties>
</file>